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261" r:id="rId3"/>
    <p:sldId id="264" r:id="rId4"/>
    <p:sldId id="265" r:id="rId5"/>
    <p:sldId id="267" r:id="rId6"/>
    <p:sldId id="266" r:id="rId7"/>
    <p:sldId id="258" r:id="rId8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F5050"/>
    <a:srgbClr val="03A68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 showGuides="1">
      <p:cViewPr>
        <p:scale>
          <a:sx n="66" d="100"/>
          <a:sy n="66" d="100"/>
        </p:scale>
        <p:origin x="900" y="1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D95A6D-3DA2-45F8-88C5-B52CCB4485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13F41AE-F94A-40CB-A1EC-27999D0AB1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79C0866-1172-4561-962E-7453721980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93AA1-BA75-4F55-B6CF-616AA2ADF9DB}" type="datetimeFigureOut">
              <a:rPr lang="pt-BR" smtClean="0"/>
              <a:t>25/11/2019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E44B508-F284-420F-97EF-BBEBEAC838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907EBA4-D335-428D-A174-A7AAEE1170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35184-5949-445B-B72C-9D03D1577C85}" type="slidenum">
              <a:rPr lang="pt-BR" smtClean="0"/>
              <a:t>‹nº›</a:t>
            </a:fld>
            <a:endParaRPr lang="pt-BR"/>
          </a:p>
        </p:txBody>
      </p:sp>
      <p:sp>
        <p:nvSpPr>
          <p:cNvPr id="7" name="DataClassificationLabel"/>
          <p:cNvSpPr txBox="1"/>
          <p:nvPr userDrawn="1"/>
        </p:nvSpPr>
        <p:spPr>
          <a:xfrm>
            <a:off x="9144000" y="6629400"/>
            <a:ext cx="2540000" cy="169277"/>
          </a:xfrm>
          <a:prstGeom prst="rect">
            <a:avLst/>
          </a:prstGeom>
          <a:noFill/>
        </p:spPr>
        <p:txBody>
          <a:bodyPr vert="horz" rIns="0" bIns="0" rtlCol="0">
            <a:spAutoFit/>
          </a:bodyPr>
          <a:lstStyle/>
          <a:p>
            <a:pPr algn="r"/>
            <a:endParaRPr lang="pt-BR" sz="800" b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37707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2E4A7F-A61F-4BBB-B070-3BA4196AB9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5B6265D8-DFD3-40D4-B663-0D3840850C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22C8DE7-F5FD-491B-89B3-959F2E1F34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93AA1-BA75-4F55-B6CF-616AA2ADF9DB}" type="datetimeFigureOut">
              <a:rPr lang="pt-BR" smtClean="0"/>
              <a:t>25/11/2019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DB034B5-EB27-47A2-9D5A-1B70B4EE9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10E79C5-B8FF-44CA-8E42-8153BC3B8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35184-5949-445B-B72C-9D03D1577C85}" type="slidenum">
              <a:rPr lang="pt-BR" smtClean="0"/>
              <a:t>‹nº›</a:t>
            </a:fld>
            <a:endParaRPr lang="pt-BR"/>
          </a:p>
        </p:txBody>
      </p:sp>
      <p:sp>
        <p:nvSpPr>
          <p:cNvPr id="7" name="DataClassificationLabel"/>
          <p:cNvSpPr txBox="1"/>
          <p:nvPr userDrawn="1"/>
        </p:nvSpPr>
        <p:spPr>
          <a:xfrm>
            <a:off x="9144000" y="6629400"/>
            <a:ext cx="2540000" cy="169277"/>
          </a:xfrm>
          <a:prstGeom prst="rect">
            <a:avLst/>
          </a:prstGeom>
          <a:noFill/>
        </p:spPr>
        <p:txBody>
          <a:bodyPr vert="horz" rIns="0" bIns="0" rtlCol="0">
            <a:spAutoFit/>
          </a:bodyPr>
          <a:lstStyle/>
          <a:p>
            <a:pPr algn="r"/>
            <a:endParaRPr lang="pt-BR" sz="800" b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85412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E05340FF-57EA-4CE7-99DE-C682D76E9A5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80EB270A-051A-4941-BF32-C6213DB797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61D7957-B6EB-4FED-864F-835F11EFB6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93AA1-BA75-4F55-B6CF-616AA2ADF9DB}" type="datetimeFigureOut">
              <a:rPr lang="pt-BR" smtClean="0"/>
              <a:t>25/11/2019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6F28469-0CF4-474E-911A-7BAC90D4A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649F002-5DEE-448A-9069-07077E4B45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35184-5949-445B-B72C-9D03D1577C85}" type="slidenum">
              <a:rPr lang="pt-BR" smtClean="0"/>
              <a:t>‹nº›</a:t>
            </a:fld>
            <a:endParaRPr lang="pt-BR"/>
          </a:p>
        </p:txBody>
      </p:sp>
      <p:sp>
        <p:nvSpPr>
          <p:cNvPr id="7" name="DataClassificationLabel"/>
          <p:cNvSpPr txBox="1"/>
          <p:nvPr userDrawn="1"/>
        </p:nvSpPr>
        <p:spPr>
          <a:xfrm>
            <a:off x="9144000" y="6629400"/>
            <a:ext cx="2540000" cy="169277"/>
          </a:xfrm>
          <a:prstGeom prst="rect">
            <a:avLst/>
          </a:prstGeom>
          <a:noFill/>
        </p:spPr>
        <p:txBody>
          <a:bodyPr vert="horz" rIns="0" bIns="0" rtlCol="0">
            <a:spAutoFit/>
          </a:bodyPr>
          <a:lstStyle/>
          <a:p>
            <a:pPr algn="r"/>
            <a:endParaRPr lang="pt-BR" sz="800" b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19224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1A9294-EA5B-432E-A0BE-5CDAE627E0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0F3AB29-4A3A-43AF-B3C7-77B9D49749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55A0CD2-7A91-4964-83AE-39250C01E3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93AA1-BA75-4F55-B6CF-616AA2ADF9DB}" type="datetimeFigureOut">
              <a:rPr lang="pt-BR" smtClean="0"/>
              <a:t>25/11/2019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3DB05A2-C6FA-4630-A054-BE82D46B81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F3FC931-F954-4435-8E6D-128E626019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35184-5949-445B-B72C-9D03D1577C85}" type="slidenum">
              <a:rPr lang="pt-BR" smtClean="0"/>
              <a:t>‹nº›</a:t>
            </a:fld>
            <a:endParaRPr lang="pt-BR"/>
          </a:p>
        </p:txBody>
      </p:sp>
      <p:sp>
        <p:nvSpPr>
          <p:cNvPr id="7" name="DataClassificationLabel"/>
          <p:cNvSpPr txBox="1"/>
          <p:nvPr userDrawn="1"/>
        </p:nvSpPr>
        <p:spPr>
          <a:xfrm>
            <a:off x="9144000" y="6629400"/>
            <a:ext cx="2540000" cy="169277"/>
          </a:xfrm>
          <a:prstGeom prst="rect">
            <a:avLst/>
          </a:prstGeom>
          <a:noFill/>
        </p:spPr>
        <p:txBody>
          <a:bodyPr vert="horz" rIns="0" bIns="0" rtlCol="0">
            <a:spAutoFit/>
          </a:bodyPr>
          <a:lstStyle/>
          <a:p>
            <a:pPr algn="r"/>
            <a:endParaRPr lang="pt-BR" sz="800" b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46192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84DA409-53AD-43AF-AD3D-599C7C2C92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5526437-7D66-4E09-B437-590D787311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67C8D4F-A53D-462E-8EC5-F8B7EAAAD5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93AA1-BA75-4F55-B6CF-616AA2ADF9DB}" type="datetimeFigureOut">
              <a:rPr lang="pt-BR" smtClean="0"/>
              <a:t>25/11/2019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6C2D23C-A7E3-4D7B-A173-0B2AA05771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1B06EEF-9201-446A-B1D3-4A8AE8855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35184-5949-445B-B72C-9D03D1577C85}" type="slidenum">
              <a:rPr lang="pt-BR" smtClean="0"/>
              <a:t>‹nº›</a:t>
            </a:fld>
            <a:endParaRPr lang="pt-BR"/>
          </a:p>
        </p:txBody>
      </p:sp>
      <p:sp>
        <p:nvSpPr>
          <p:cNvPr id="7" name="DataClassificationLabel"/>
          <p:cNvSpPr txBox="1"/>
          <p:nvPr userDrawn="1"/>
        </p:nvSpPr>
        <p:spPr>
          <a:xfrm>
            <a:off x="9144000" y="6629400"/>
            <a:ext cx="2540000" cy="169277"/>
          </a:xfrm>
          <a:prstGeom prst="rect">
            <a:avLst/>
          </a:prstGeom>
          <a:noFill/>
        </p:spPr>
        <p:txBody>
          <a:bodyPr vert="horz" rIns="0" bIns="0" rtlCol="0">
            <a:spAutoFit/>
          </a:bodyPr>
          <a:lstStyle/>
          <a:p>
            <a:pPr algn="r"/>
            <a:endParaRPr lang="pt-BR" sz="800" b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95848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1B4CBE-7C24-454B-B17B-4B1389F82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DE37D89-36E0-4E33-BB9A-EBF336ABC8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D375B3A9-BD9C-4CAE-9AFA-17E549373F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1711A607-9DA7-4337-A59A-C24F296ED3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93AA1-BA75-4F55-B6CF-616AA2ADF9DB}" type="datetimeFigureOut">
              <a:rPr lang="pt-BR" smtClean="0"/>
              <a:t>25/11/2019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28CD9FB-8C69-404A-9E30-4309073CCB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29719460-867B-4CF3-A169-0EDDAE9B4C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35184-5949-445B-B72C-9D03D1577C85}" type="slidenum">
              <a:rPr lang="pt-BR" smtClean="0"/>
              <a:t>‹nº›</a:t>
            </a:fld>
            <a:endParaRPr lang="pt-BR"/>
          </a:p>
        </p:txBody>
      </p:sp>
      <p:sp>
        <p:nvSpPr>
          <p:cNvPr id="8" name="DataClassificationLabel"/>
          <p:cNvSpPr txBox="1"/>
          <p:nvPr userDrawn="1"/>
        </p:nvSpPr>
        <p:spPr>
          <a:xfrm>
            <a:off x="9144000" y="6629400"/>
            <a:ext cx="2540000" cy="169277"/>
          </a:xfrm>
          <a:prstGeom prst="rect">
            <a:avLst/>
          </a:prstGeom>
          <a:noFill/>
        </p:spPr>
        <p:txBody>
          <a:bodyPr vert="horz" rIns="0" bIns="0" rtlCol="0">
            <a:spAutoFit/>
          </a:bodyPr>
          <a:lstStyle/>
          <a:p>
            <a:pPr algn="r"/>
            <a:endParaRPr lang="pt-BR" sz="800" b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14552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100A8E9-71DC-4363-BEB8-8F3299DA30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1A73C28-BA34-4194-99F0-A62E495729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4E42CB99-2F79-4624-983C-D3A8463D3C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D25F38F1-E305-4F54-A643-3552EA935F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BA06179D-75B0-433C-BE7B-661D3625A89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E0769A01-F445-4CA8-9A57-FDC3A30580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93AA1-BA75-4F55-B6CF-616AA2ADF9DB}" type="datetimeFigureOut">
              <a:rPr lang="pt-BR" smtClean="0"/>
              <a:t>25/11/2019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D7BA4805-8BE4-42BC-B8B3-C07BB38D97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2F1E5670-BFD3-4F8F-A341-E2CC9AD55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35184-5949-445B-B72C-9D03D1577C85}" type="slidenum">
              <a:rPr lang="pt-BR" smtClean="0"/>
              <a:t>‹nº›</a:t>
            </a:fld>
            <a:endParaRPr lang="pt-BR"/>
          </a:p>
        </p:txBody>
      </p:sp>
      <p:sp>
        <p:nvSpPr>
          <p:cNvPr id="10" name="DataClassificationLabel"/>
          <p:cNvSpPr txBox="1"/>
          <p:nvPr userDrawn="1"/>
        </p:nvSpPr>
        <p:spPr>
          <a:xfrm>
            <a:off x="9144000" y="6629400"/>
            <a:ext cx="2540000" cy="169277"/>
          </a:xfrm>
          <a:prstGeom prst="rect">
            <a:avLst/>
          </a:prstGeom>
          <a:noFill/>
        </p:spPr>
        <p:txBody>
          <a:bodyPr vert="horz" rIns="0" bIns="0" rtlCol="0">
            <a:spAutoFit/>
          </a:bodyPr>
          <a:lstStyle/>
          <a:p>
            <a:pPr algn="r"/>
            <a:endParaRPr lang="pt-BR" sz="800" b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52349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09A637-1F9F-4304-BDF0-3F3D6A14A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8A2959EB-925E-4D0F-A899-2322E1EFC3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93AA1-BA75-4F55-B6CF-616AA2ADF9DB}" type="datetimeFigureOut">
              <a:rPr lang="pt-BR" smtClean="0"/>
              <a:t>25/11/2019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8E28483F-EFF2-43A3-B269-A1E6B71EDE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CE08B14E-0445-4180-93A6-AAEE94D57D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35184-5949-445B-B72C-9D03D1577C85}" type="slidenum">
              <a:rPr lang="pt-BR" smtClean="0"/>
              <a:t>‹nº›</a:t>
            </a:fld>
            <a:endParaRPr lang="pt-BR"/>
          </a:p>
        </p:txBody>
      </p:sp>
      <p:sp>
        <p:nvSpPr>
          <p:cNvPr id="6" name="DataClassificationLabel"/>
          <p:cNvSpPr txBox="1"/>
          <p:nvPr userDrawn="1"/>
        </p:nvSpPr>
        <p:spPr>
          <a:xfrm>
            <a:off x="9144000" y="6629400"/>
            <a:ext cx="2540000" cy="169277"/>
          </a:xfrm>
          <a:prstGeom prst="rect">
            <a:avLst/>
          </a:prstGeom>
          <a:noFill/>
        </p:spPr>
        <p:txBody>
          <a:bodyPr vert="horz" rIns="0" bIns="0" rtlCol="0">
            <a:spAutoFit/>
          </a:bodyPr>
          <a:lstStyle/>
          <a:p>
            <a:pPr algn="r"/>
            <a:endParaRPr lang="pt-BR" sz="800" b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2069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5D5CEF8D-D093-4AB5-B1BE-0A717AC1D8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93AA1-BA75-4F55-B6CF-616AA2ADF9DB}" type="datetimeFigureOut">
              <a:rPr lang="pt-BR" smtClean="0"/>
              <a:t>25/11/2019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990CEFA7-B39C-43CD-97C8-0B15608455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FF41FAAA-ED2E-4F5F-9643-1F1913956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35184-5949-445B-B72C-9D03D1577C85}" type="slidenum">
              <a:rPr lang="pt-BR" smtClean="0"/>
              <a:t>‹nº›</a:t>
            </a:fld>
            <a:endParaRPr lang="pt-BR"/>
          </a:p>
        </p:txBody>
      </p:sp>
      <p:sp>
        <p:nvSpPr>
          <p:cNvPr id="5" name="DataClassificationLabel"/>
          <p:cNvSpPr txBox="1"/>
          <p:nvPr userDrawn="1"/>
        </p:nvSpPr>
        <p:spPr>
          <a:xfrm>
            <a:off x="9144000" y="6629400"/>
            <a:ext cx="2540000" cy="169277"/>
          </a:xfrm>
          <a:prstGeom prst="rect">
            <a:avLst/>
          </a:prstGeom>
          <a:noFill/>
        </p:spPr>
        <p:txBody>
          <a:bodyPr vert="horz" rIns="0" bIns="0" rtlCol="0">
            <a:spAutoFit/>
          </a:bodyPr>
          <a:lstStyle/>
          <a:p>
            <a:pPr algn="r"/>
            <a:endParaRPr lang="pt-BR" sz="800" b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07688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89408CC-50E8-42C5-8B12-5B74716232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AD80D73-5CA1-487D-8307-9F1B3C646D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5077ED0-1ABC-4778-B268-58FFFFE458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6F627E2-8413-4CF2-87FC-8E34FDAE6C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93AA1-BA75-4F55-B6CF-616AA2ADF9DB}" type="datetimeFigureOut">
              <a:rPr lang="pt-BR" smtClean="0"/>
              <a:t>25/11/2019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D23811D-D02C-459A-87DB-B46D7D8E81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FB3F3933-315C-479B-8242-48F0905C5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35184-5949-445B-B72C-9D03D1577C85}" type="slidenum">
              <a:rPr lang="pt-BR" smtClean="0"/>
              <a:t>‹nº›</a:t>
            </a:fld>
            <a:endParaRPr lang="pt-BR"/>
          </a:p>
        </p:txBody>
      </p:sp>
      <p:sp>
        <p:nvSpPr>
          <p:cNvPr id="8" name="DataClassificationLabel"/>
          <p:cNvSpPr txBox="1"/>
          <p:nvPr userDrawn="1"/>
        </p:nvSpPr>
        <p:spPr>
          <a:xfrm>
            <a:off x="9144000" y="6629400"/>
            <a:ext cx="2540000" cy="169277"/>
          </a:xfrm>
          <a:prstGeom prst="rect">
            <a:avLst/>
          </a:prstGeom>
          <a:noFill/>
        </p:spPr>
        <p:txBody>
          <a:bodyPr vert="horz" rIns="0" bIns="0" rtlCol="0">
            <a:spAutoFit/>
          </a:bodyPr>
          <a:lstStyle/>
          <a:p>
            <a:pPr algn="r"/>
            <a:endParaRPr lang="pt-BR" sz="800" b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901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188D1A-94D6-41F2-8E85-91F80767D0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BD7CF92B-6977-428F-89CF-3C01BB6CC1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61183EA-FC26-4057-9509-55E0902A48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25C95CD-CE1D-45DA-86F4-B3BE835D70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93AA1-BA75-4F55-B6CF-616AA2ADF9DB}" type="datetimeFigureOut">
              <a:rPr lang="pt-BR" smtClean="0"/>
              <a:t>25/11/2019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89A2FAC1-64AB-46E3-887C-8134274B27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2E26E41D-3B2F-48EE-B307-C1AAA41C0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35184-5949-445B-B72C-9D03D1577C85}" type="slidenum">
              <a:rPr lang="pt-BR" smtClean="0"/>
              <a:t>‹nº›</a:t>
            </a:fld>
            <a:endParaRPr lang="pt-BR"/>
          </a:p>
        </p:txBody>
      </p:sp>
      <p:sp>
        <p:nvSpPr>
          <p:cNvPr id="8" name="DataClassificationLabel"/>
          <p:cNvSpPr txBox="1"/>
          <p:nvPr userDrawn="1"/>
        </p:nvSpPr>
        <p:spPr>
          <a:xfrm>
            <a:off x="9144000" y="6629400"/>
            <a:ext cx="2540000" cy="169277"/>
          </a:xfrm>
          <a:prstGeom prst="rect">
            <a:avLst/>
          </a:prstGeom>
          <a:noFill/>
        </p:spPr>
        <p:txBody>
          <a:bodyPr vert="horz" rIns="0" bIns="0" rtlCol="0">
            <a:spAutoFit/>
          </a:bodyPr>
          <a:lstStyle/>
          <a:p>
            <a:pPr algn="r"/>
            <a:endParaRPr lang="pt-BR" sz="800" b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23431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3194FB7A-0066-4FE5-866E-0E4FBE2035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C577FAF-EC32-4D80-8A3C-DC2F010EFC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B02F2E3-D6DD-4210-B0BE-27BE895052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993AA1-BA75-4F55-B6CF-616AA2ADF9DB}" type="datetimeFigureOut">
              <a:rPr lang="pt-BR" smtClean="0"/>
              <a:t>25/11/2019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4A0499B-FAD2-4FFA-8E7E-F86BEE088C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DCEB0CE-41B0-4AF5-9DFE-481D4C1792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935184-5949-445B-B72C-9D03D1577C8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496527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jpeg"/><Relationship Id="rId7" Type="http://schemas.openxmlformats.org/officeDocument/2006/relationships/image" Target="../media/image10.jpe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hree Woman Standing on the Ground">
            <a:extLst>
              <a:ext uri="{FF2B5EF4-FFF2-40B4-BE49-F238E27FC236}">
                <a16:creationId xmlns:a16="http://schemas.microsoft.com/office/drawing/2014/main" id="{E5676089-42F0-4027-A35F-635BA39044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25247" b="29755"/>
          <a:stretch/>
        </p:blipFill>
        <p:spPr bwMode="auto">
          <a:xfrm flipH="1"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0B2EDF3A-3501-4876-83A5-E73018FF9433}"/>
              </a:ext>
            </a:extLst>
          </p:cNvPr>
          <p:cNvSpPr/>
          <p:nvPr/>
        </p:nvSpPr>
        <p:spPr>
          <a:xfrm>
            <a:off x="-143691" y="1648318"/>
            <a:ext cx="143691" cy="3561363"/>
          </a:xfrm>
          <a:prstGeom prst="rect">
            <a:avLst/>
          </a:prstGeom>
          <a:solidFill>
            <a:schemeClr val="tx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6622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hree Woman Standing on the Ground">
            <a:extLst>
              <a:ext uri="{FF2B5EF4-FFF2-40B4-BE49-F238E27FC236}">
                <a16:creationId xmlns:a16="http://schemas.microsoft.com/office/drawing/2014/main" id="{E5676089-42F0-4027-A35F-635BA39044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2663" t="28575" r="2663" b="28823"/>
          <a:stretch/>
        </p:blipFill>
        <p:spPr bwMode="auto">
          <a:xfrm flipH="1"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BDB95183-DBA4-4F36-9D33-13062EBCF679}"/>
              </a:ext>
            </a:extLst>
          </p:cNvPr>
          <p:cNvSpPr/>
          <p:nvPr/>
        </p:nvSpPr>
        <p:spPr>
          <a:xfrm>
            <a:off x="-143691" y="1648318"/>
            <a:ext cx="12335690" cy="3561363"/>
          </a:xfrm>
          <a:prstGeom prst="rect">
            <a:avLst/>
          </a:prstGeom>
          <a:solidFill>
            <a:schemeClr val="tx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Imagem 10" descr="Uma imagem contendo objeto, relógio, medidor&#10;&#10;Descrição gerada automaticamente">
            <a:extLst>
              <a:ext uri="{FF2B5EF4-FFF2-40B4-BE49-F238E27FC236}">
                <a16:creationId xmlns:a16="http://schemas.microsoft.com/office/drawing/2014/main" id="{391416D1-1ADA-4995-A598-1E77DF524CE0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68062" y="1648318"/>
            <a:ext cx="2718078" cy="2718077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45519783-CB94-4584-B11F-7A9698E516E7}"/>
              </a:ext>
            </a:extLst>
          </p:cNvPr>
          <p:cNvSpPr txBox="1"/>
          <p:nvPr/>
        </p:nvSpPr>
        <p:spPr>
          <a:xfrm>
            <a:off x="2217525" y="4044552"/>
            <a:ext cx="321915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4800" dirty="0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REMEMBER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7AB28159-0AC3-419C-AD18-CC51A6EA0352}"/>
              </a:ext>
            </a:extLst>
          </p:cNvPr>
          <p:cNvSpPr txBox="1"/>
          <p:nvPr/>
        </p:nvSpPr>
        <p:spPr>
          <a:xfrm>
            <a:off x="6461542" y="2951945"/>
            <a:ext cx="508601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  <a:cs typeface="Dubai Light" panose="020B0303030403030204"/>
              </a:rPr>
              <a:t>Você tem guardados os melhores momentos da sua vida?</a:t>
            </a:r>
          </a:p>
        </p:txBody>
      </p: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65353D71-F582-4825-BAC0-0B31ABFC4393}"/>
              </a:ext>
            </a:extLst>
          </p:cNvPr>
          <p:cNvCxnSpPr/>
          <p:nvPr/>
        </p:nvCxnSpPr>
        <p:spPr>
          <a:xfrm>
            <a:off x="6096000" y="2133600"/>
            <a:ext cx="0" cy="2630905"/>
          </a:xfrm>
          <a:prstGeom prst="line">
            <a:avLst/>
          </a:prstGeom>
          <a:ln w="6350">
            <a:solidFill>
              <a:schemeClr val="bg1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7296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Woman Covering Her Face">
            <a:extLst>
              <a:ext uri="{FF2B5EF4-FFF2-40B4-BE49-F238E27FC236}">
                <a16:creationId xmlns:a16="http://schemas.microsoft.com/office/drawing/2014/main" id="{E3E76E65-BBED-4043-80D4-F1E582DC57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152400" y="0"/>
            <a:ext cx="123444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555F5F86-E815-4C1A-8454-26ED00EBBF76}"/>
              </a:ext>
            </a:extLst>
          </p:cNvPr>
          <p:cNvSpPr/>
          <p:nvPr/>
        </p:nvSpPr>
        <p:spPr>
          <a:xfrm rot="5043469">
            <a:off x="1102934" y="-2631807"/>
            <a:ext cx="89096" cy="4852993"/>
          </a:xfrm>
          <a:prstGeom prst="rect">
            <a:avLst/>
          </a:prstGeom>
          <a:solidFill>
            <a:schemeClr val="tx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80028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Woman Covering Her Face">
            <a:extLst>
              <a:ext uri="{FF2B5EF4-FFF2-40B4-BE49-F238E27FC236}">
                <a16:creationId xmlns:a16="http://schemas.microsoft.com/office/drawing/2014/main" id="{D0C3963A-9C7F-4C12-BBF2-778F83674F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152400" y="0"/>
            <a:ext cx="123444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DCD95497-44B9-483D-8211-CB796B1E0F06}"/>
              </a:ext>
            </a:extLst>
          </p:cNvPr>
          <p:cNvSpPr/>
          <p:nvPr/>
        </p:nvSpPr>
        <p:spPr>
          <a:xfrm rot="5043469">
            <a:off x="-2428527" y="1286301"/>
            <a:ext cx="7967645" cy="4852993"/>
          </a:xfrm>
          <a:prstGeom prst="rect">
            <a:avLst/>
          </a:prstGeom>
          <a:solidFill>
            <a:schemeClr val="tx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C0F88D76-72EB-4461-B844-B54075539D87}"/>
              </a:ext>
            </a:extLst>
          </p:cNvPr>
          <p:cNvSpPr txBox="1"/>
          <p:nvPr/>
        </p:nvSpPr>
        <p:spPr>
          <a:xfrm>
            <a:off x="392073" y="365374"/>
            <a:ext cx="39891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chemeClr val="bg1"/>
                </a:solidFill>
                <a:cs typeface="Dubai Light" panose="020B0303030403030204" pitchFamily="34" charset="-78"/>
              </a:rPr>
              <a:t>Medo</a:t>
            </a:r>
          </a:p>
          <a:p>
            <a:r>
              <a:rPr lang="pt-BR" sz="3200" dirty="0">
                <a:solidFill>
                  <a:schemeClr val="bg1"/>
                </a:solidFill>
                <a:latin typeface="+mj-lt"/>
                <a:cs typeface="Dubai Light" panose="020B0303030403030204" pitchFamily="34" charset="-78"/>
              </a:rPr>
              <a:t>de </a:t>
            </a:r>
            <a:r>
              <a:rPr lang="pt-BR" sz="3600" b="1" dirty="0">
                <a:solidFill>
                  <a:srgbClr val="FF5050"/>
                </a:solidFill>
                <a:cs typeface="Dubai Light" panose="020B0303030403030204" pitchFamily="34" charset="-78"/>
              </a:rPr>
              <a:t>julgamento</a:t>
            </a:r>
          </a:p>
        </p:txBody>
      </p:sp>
    </p:spTree>
    <p:extLst>
      <p:ext uri="{BB962C8B-B14F-4D97-AF65-F5344CB8AC3E}">
        <p14:creationId xmlns:p14="http://schemas.microsoft.com/office/powerpoint/2010/main" val="31986182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Pessoas posando para foto&#10;&#10;Descrição gerada automaticamente">
            <a:extLst>
              <a:ext uri="{FF2B5EF4-FFF2-40B4-BE49-F238E27FC236}">
                <a16:creationId xmlns:a16="http://schemas.microsoft.com/office/drawing/2014/main" id="{A22B9E10-9BFF-4409-8F4F-B9DFEA01C39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592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C41A03A4-95B4-41BE-A524-99A81018DC65}"/>
              </a:ext>
            </a:extLst>
          </p:cNvPr>
          <p:cNvSpPr/>
          <p:nvPr/>
        </p:nvSpPr>
        <p:spPr>
          <a:xfrm>
            <a:off x="-143691" y="1648318"/>
            <a:ext cx="12335690" cy="3561363"/>
          </a:xfrm>
          <a:prstGeom prst="rect">
            <a:avLst/>
          </a:prstGeom>
          <a:solidFill>
            <a:schemeClr val="tx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Imagem 9" descr="Uma imagem contendo objeto, relógio, medidor&#10;&#10;Descrição gerada automaticamente">
            <a:extLst>
              <a:ext uri="{FF2B5EF4-FFF2-40B4-BE49-F238E27FC236}">
                <a16:creationId xmlns:a16="http://schemas.microsoft.com/office/drawing/2014/main" id="{172F51AB-0373-432D-BEC2-9570221E7440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68062" y="1648318"/>
            <a:ext cx="2718078" cy="2718077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DAB45DFA-5253-425C-8797-818A6B9C5C5E}"/>
              </a:ext>
            </a:extLst>
          </p:cNvPr>
          <p:cNvSpPr txBox="1"/>
          <p:nvPr/>
        </p:nvSpPr>
        <p:spPr>
          <a:xfrm>
            <a:off x="2217525" y="4044552"/>
            <a:ext cx="321915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4800" dirty="0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REMEMBER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0BE8B838-FBBE-44E5-9088-558121096B09}"/>
              </a:ext>
            </a:extLst>
          </p:cNvPr>
          <p:cNvSpPr txBox="1"/>
          <p:nvPr/>
        </p:nvSpPr>
        <p:spPr>
          <a:xfrm>
            <a:off x="6461542" y="2951945"/>
            <a:ext cx="508601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>
                <a:solidFill>
                  <a:schemeClr val="bg1"/>
                </a:solidFill>
                <a:cs typeface="Dubai Light" panose="020B0303030403030204"/>
              </a:rPr>
              <a:t>Rede social</a:t>
            </a:r>
          </a:p>
          <a:p>
            <a:endParaRPr lang="pt-BR" sz="2800" dirty="0">
              <a:solidFill>
                <a:schemeClr val="bg1"/>
              </a:solidFill>
              <a:cs typeface="Dubai Light" panose="020B0303030403030204"/>
            </a:endParaRPr>
          </a:p>
        </p:txBody>
      </p:sp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52D12678-0D0B-453F-841F-39F9293EB030}"/>
              </a:ext>
            </a:extLst>
          </p:cNvPr>
          <p:cNvCxnSpPr/>
          <p:nvPr/>
        </p:nvCxnSpPr>
        <p:spPr>
          <a:xfrm>
            <a:off x="6096000" y="2133600"/>
            <a:ext cx="0" cy="2630905"/>
          </a:xfrm>
          <a:prstGeom prst="line">
            <a:avLst/>
          </a:prstGeom>
          <a:ln w="6350">
            <a:solidFill>
              <a:schemeClr val="bg1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9290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17" b="4429"/>
          <a:stretch/>
        </p:blipFill>
        <p:spPr>
          <a:xfrm>
            <a:off x="2875" y="-50800"/>
            <a:ext cx="12189125" cy="6908800"/>
          </a:xfrm>
          <a:prstGeom prst="rect">
            <a:avLst/>
          </a:prstGeom>
        </p:spPr>
      </p:pic>
      <p:sp>
        <p:nvSpPr>
          <p:cNvPr id="5" name="Retângulo 9">
            <a:extLst>
              <a:ext uri="{FF2B5EF4-FFF2-40B4-BE49-F238E27FC236}">
                <a16:creationId xmlns:a16="http://schemas.microsoft.com/office/drawing/2014/main" id="{BDB95183-DBA4-4F36-9D33-13062EBCF679}"/>
              </a:ext>
            </a:extLst>
          </p:cNvPr>
          <p:cNvSpPr/>
          <p:nvPr/>
        </p:nvSpPr>
        <p:spPr>
          <a:xfrm>
            <a:off x="205595" y="164718"/>
            <a:ext cx="11783683" cy="6477764"/>
          </a:xfrm>
          <a:prstGeom prst="rect">
            <a:avLst/>
          </a:prstGeom>
          <a:solidFill>
            <a:schemeClr val="tx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2" name="Group 11"/>
          <p:cNvGrpSpPr/>
          <p:nvPr/>
        </p:nvGrpSpPr>
        <p:grpSpPr>
          <a:xfrm>
            <a:off x="9548336" y="3709935"/>
            <a:ext cx="1139414" cy="1417749"/>
            <a:chOff x="6934200" y="2377440"/>
            <a:chExt cx="1435903" cy="1786666"/>
          </a:xfrm>
        </p:grpSpPr>
        <p:grpSp>
          <p:nvGrpSpPr>
            <p:cNvPr id="11" name="Group 10"/>
            <p:cNvGrpSpPr/>
            <p:nvPr/>
          </p:nvGrpSpPr>
          <p:grpSpPr>
            <a:xfrm>
              <a:off x="7147817" y="2377440"/>
              <a:ext cx="975905" cy="972151"/>
              <a:chOff x="7147817" y="2377440"/>
              <a:chExt cx="975905" cy="972151"/>
            </a:xfrm>
          </p:grpSpPr>
          <p:sp>
            <p:nvSpPr>
              <p:cNvPr id="7" name="Rounded Rectangle 6"/>
              <p:cNvSpPr/>
              <p:nvPr/>
            </p:nvSpPr>
            <p:spPr>
              <a:xfrm>
                <a:off x="7147817" y="2377440"/>
                <a:ext cx="975905" cy="972151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600"/>
              </a:p>
            </p:txBody>
          </p:sp>
          <p:pic>
            <p:nvPicPr>
              <p:cNvPr id="1028" name="Picture 4" descr="Resultado de imagem para mongodb icon"/>
              <p:cNvPicPr>
                <a:picLocks noChangeAspect="1" noChangeArrowheads="1"/>
              </p:cNvPicPr>
              <p:nvPr/>
            </p:nvPicPr>
            <p:blipFill>
              <a:blip r:embed="rId3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278158" y="2505904"/>
                <a:ext cx="715222" cy="7152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3" name="CaixaDeTexto 11">
              <a:extLst>
                <a:ext uri="{FF2B5EF4-FFF2-40B4-BE49-F238E27FC236}">
                  <a16:creationId xmlns:a16="http://schemas.microsoft.com/office/drawing/2014/main" id="{45519783-CB94-4584-B11F-7A9698E516E7}"/>
                </a:ext>
              </a:extLst>
            </p:cNvPr>
            <p:cNvSpPr txBox="1"/>
            <p:nvPr/>
          </p:nvSpPr>
          <p:spPr>
            <a:xfrm>
              <a:off x="6934200" y="3349591"/>
              <a:ext cx="1435903" cy="8145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cs typeface="Dubai Light" panose="020B0303030403030204" pitchFamily="34" charset="-78"/>
                </a:rPr>
                <a:t>MongoDB</a:t>
              </a:r>
            </a:p>
            <a:p>
              <a:pPr algn="ctr"/>
              <a:r>
                <a:rPr lang="en-US" b="1" dirty="0">
                  <a:solidFill>
                    <a:schemeClr val="bg1"/>
                  </a:solidFill>
                  <a:cs typeface="Dubai Light" panose="020B0303030403030204" pitchFamily="34" charset="-78"/>
                </a:rPr>
                <a:t>Atlas</a:t>
              </a:r>
              <a:endParaRPr lang="pt-BR" b="1" dirty="0">
                <a:solidFill>
                  <a:schemeClr val="bg1"/>
                </a:solidFill>
                <a:cs typeface="Dubai Light" panose="020B0303030403030204" pitchFamily="34" charset="-78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3789829" y="3714131"/>
            <a:ext cx="1268168" cy="1424534"/>
            <a:chOff x="7091702" y="3251743"/>
            <a:chExt cx="1584229" cy="1779565"/>
          </a:xfrm>
        </p:grpSpPr>
        <p:grpSp>
          <p:nvGrpSpPr>
            <p:cNvPr id="17" name="Group 16"/>
            <p:cNvGrpSpPr/>
            <p:nvPr/>
          </p:nvGrpSpPr>
          <p:grpSpPr>
            <a:xfrm>
              <a:off x="7091702" y="3251743"/>
              <a:ext cx="1584229" cy="1779565"/>
              <a:chOff x="6843653" y="2377440"/>
              <a:chExt cx="1584229" cy="1779565"/>
            </a:xfrm>
          </p:grpSpPr>
          <p:sp>
            <p:nvSpPr>
              <p:cNvPr id="20" name="Rounded Rectangle 19"/>
              <p:cNvSpPr/>
              <p:nvPr/>
            </p:nvSpPr>
            <p:spPr>
              <a:xfrm>
                <a:off x="7147817" y="2377440"/>
                <a:ext cx="975905" cy="972151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600"/>
              </a:p>
            </p:txBody>
          </p:sp>
          <p:sp>
            <p:nvSpPr>
              <p:cNvPr id="19" name="CaixaDeTexto 11">
                <a:extLst>
                  <a:ext uri="{FF2B5EF4-FFF2-40B4-BE49-F238E27FC236}">
                    <a16:creationId xmlns:a16="http://schemas.microsoft.com/office/drawing/2014/main" id="{45519783-CB94-4584-B11F-7A9698E516E7}"/>
                  </a:ext>
                </a:extLst>
              </p:cNvPr>
              <p:cNvSpPr txBox="1"/>
              <p:nvPr/>
            </p:nvSpPr>
            <p:spPr>
              <a:xfrm>
                <a:off x="6843653" y="3349591"/>
                <a:ext cx="1584229" cy="8074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bg1"/>
                    </a:solidFill>
                    <a:cs typeface="Dubai Light" panose="020B0303030403030204" pitchFamily="34" charset="-78"/>
                  </a:rPr>
                  <a:t>Bucket S3</a:t>
                </a:r>
              </a:p>
              <a:p>
                <a:pPr algn="ctr"/>
                <a:r>
                  <a:rPr lang="en-US" b="1" dirty="0">
                    <a:solidFill>
                      <a:schemeClr val="bg1"/>
                    </a:solidFill>
                    <a:cs typeface="Dubai Light" panose="020B0303030403030204" pitchFamily="34" charset="-78"/>
                  </a:rPr>
                  <a:t>(Front-End)</a:t>
                </a:r>
                <a:endParaRPr lang="pt-BR" b="1" dirty="0">
                  <a:solidFill>
                    <a:schemeClr val="bg1"/>
                  </a:solidFill>
                  <a:cs typeface="Dubai Light" panose="020B0303030403030204" pitchFamily="34" charset="-78"/>
                </a:endParaRPr>
              </a:p>
            </p:txBody>
          </p:sp>
        </p:grpSp>
        <p:pic>
          <p:nvPicPr>
            <p:cNvPr id="1030" name="Picture 6" descr="Resultado de imagem para amazon s3"/>
            <p:cNvPicPr>
              <a:picLocks noChangeAspect="1" noChangeArrowheads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82951" y="3330315"/>
              <a:ext cx="801731" cy="8017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2" name="Group 21"/>
          <p:cNvGrpSpPr/>
          <p:nvPr/>
        </p:nvGrpSpPr>
        <p:grpSpPr>
          <a:xfrm>
            <a:off x="5584334" y="3714131"/>
            <a:ext cx="1399807" cy="1424673"/>
            <a:chOff x="3863497" y="1745461"/>
            <a:chExt cx="1748358" cy="1779417"/>
          </a:xfrm>
        </p:grpSpPr>
        <p:grpSp>
          <p:nvGrpSpPr>
            <p:cNvPr id="27" name="Group 26"/>
            <p:cNvGrpSpPr/>
            <p:nvPr/>
          </p:nvGrpSpPr>
          <p:grpSpPr>
            <a:xfrm>
              <a:off x="3863497" y="1745461"/>
              <a:ext cx="1748358" cy="1779417"/>
              <a:chOff x="6761590" y="2377440"/>
              <a:chExt cx="1748358" cy="1779417"/>
            </a:xfrm>
          </p:grpSpPr>
          <p:sp>
            <p:nvSpPr>
              <p:cNvPr id="29" name="Rounded Rectangle 28"/>
              <p:cNvSpPr/>
              <p:nvPr/>
            </p:nvSpPr>
            <p:spPr>
              <a:xfrm>
                <a:off x="7147817" y="2377440"/>
                <a:ext cx="975905" cy="972151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600"/>
              </a:p>
            </p:txBody>
          </p:sp>
          <p:sp>
            <p:nvSpPr>
              <p:cNvPr id="30" name="CaixaDeTexto 11">
                <a:extLst>
                  <a:ext uri="{FF2B5EF4-FFF2-40B4-BE49-F238E27FC236}">
                    <a16:creationId xmlns:a16="http://schemas.microsoft.com/office/drawing/2014/main" id="{45519783-CB94-4584-B11F-7A9698E516E7}"/>
                  </a:ext>
                </a:extLst>
              </p:cNvPr>
              <p:cNvSpPr txBox="1"/>
              <p:nvPr/>
            </p:nvSpPr>
            <p:spPr>
              <a:xfrm>
                <a:off x="6761590" y="3349590"/>
                <a:ext cx="1748358" cy="80726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bg1"/>
                    </a:solidFill>
                    <a:cs typeface="Dubai Light" panose="020B0303030403030204" pitchFamily="34" charset="-78"/>
                  </a:rPr>
                  <a:t>Amazon</a:t>
                </a:r>
              </a:p>
              <a:p>
                <a:pPr algn="ctr"/>
                <a:r>
                  <a:rPr lang="en-US" b="1" dirty="0">
                    <a:solidFill>
                      <a:schemeClr val="bg1"/>
                    </a:solidFill>
                    <a:cs typeface="Dubai Light" panose="020B0303030403030204" pitchFamily="34" charset="-78"/>
                  </a:rPr>
                  <a:t>API Gateway</a:t>
                </a:r>
              </a:p>
            </p:txBody>
          </p:sp>
        </p:grpSp>
        <p:pic>
          <p:nvPicPr>
            <p:cNvPr id="1036" name="Picture 12" descr="Resultado de imagem para amazon api gateway logo"/>
            <p:cNvPicPr>
              <a:picLocks noChangeAspect="1" noChangeArrowheads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3163" y="1900203"/>
              <a:ext cx="662666" cy="6626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42" name="Picture 18" descr="Resultado de imagem para notebook icon"/>
          <p:cNvPicPr>
            <a:picLocks noChangeAspect="1" noChangeArrowheads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145" y="3482687"/>
            <a:ext cx="1230463" cy="1230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5" name="Group 24"/>
          <p:cNvGrpSpPr/>
          <p:nvPr/>
        </p:nvGrpSpPr>
        <p:grpSpPr>
          <a:xfrm>
            <a:off x="7751835" y="2018804"/>
            <a:ext cx="1766052" cy="778343"/>
            <a:chOff x="3060123" y="1230188"/>
            <a:chExt cx="1766052" cy="778343"/>
          </a:xfrm>
        </p:grpSpPr>
        <p:grpSp>
          <p:nvGrpSpPr>
            <p:cNvPr id="38" name="Group 37"/>
            <p:cNvGrpSpPr/>
            <p:nvPr/>
          </p:nvGrpSpPr>
          <p:grpSpPr>
            <a:xfrm>
              <a:off x="3060123" y="1230188"/>
              <a:ext cx="1766052" cy="778343"/>
              <a:chOff x="7147817" y="2377440"/>
              <a:chExt cx="2205798" cy="972151"/>
            </a:xfrm>
          </p:grpSpPr>
          <p:sp>
            <p:nvSpPr>
              <p:cNvPr id="40" name="Rounded Rectangle 39"/>
              <p:cNvSpPr/>
              <p:nvPr/>
            </p:nvSpPr>
            <p:spPr>
              <a:xfrm>
                <a:off x="7147817" y="2377440"/>
                <a:ext cx="975905" cy="972151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600"/>
              </a:p>
            </p:txBody>
          </p:sp>
          <p:sp>
            <p:nvSpPr>
              <p:cNvPr id="41" name="CaixaDeTexto 11">
                <a:extLst>
                  <a:ext uri="{FF2B5EF4-FFF2-40B4-BE49-F238E27FC236}">
                    <a16:creationId xmlns:a16="http://schemas.microsoft.com/office/drawing/2014/main" id="{45519783-CB94-4584-B11F-7A9698E516E7}"/>
                  </a:ext>
                </a:extLst>
              </p:cNvPr>
              <p:cNvSpPr txBox="1"/>
              <p:nvPr/>
            </p:nvSpPr>
            <p:spPr>
              <a:xfrm>
                <a:off x="8154888" y="2458464"/>
                <a:ext cx="1198727" cy="8072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bg1"/>
                    </a:solidFill>
                    <a:cs typeface="Dubai Light" panose="020B0303030403030204" pitchFamily="34" charset="-78"/>
                  </a:rPr>
                  <a:t>Amazon</a:t>
                </a:r>
              </a:p>
              <a:p>
                <a:pPr algn="ctr"/>
                <a:r>
                  <a:rPr lang="en-US" b="1" dirty="0" err="1">
                    <a:solidFill>
                      <a:schemeClr val="bg1"/>
                    </a:solidFill>
                    <a:cs typeface="Dubai Light" panose="020B0303030403030204" pitchFamily="34" charset="-78"/>
                  </a:rPr>
                  <a:t>Cognito</a:t>
                </a:r>
                <a:endParaRPr lang="en-US" b="1" dirty="0">
                  <a:solidFill>
                    <a:schemeClr val="bg1"/>
                  </a:solidFill>
                  <a:cs typeface="Dubai Light" panose="020B0303030403030204" pitchFamily="34" charset="-78"/>
                </a:endParaRPr>
              </a:p>
            </p:txBody>
          </p:sp>
        </p:grpSp>
        <p:pic>
          <p:nvPicPr>
            <p:cNvPr id="1044" name="Picture 20" descr="Resultado de imagem para amazon cognito logo"/>
            <p:cNvPicPr>
              <a:picLocks noChangeAspect="1" noChangeArrowheads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45225" y="1315199"/>
              <a:ext cx="606055" cy="6060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1" name="Rectangle 30"/>
          <p:cNvSpPr/>
          <p:nvPr/>
        </p:nvSpPr>
        <p:spPr>
          <a:xfrm>
            <a:off x="3359216" y="1592956"/>
            <a:ext cx="7796464" cy="4057812"/>
          </a:xfrm>
          <a:prstGeom prst="rect">
            <a:avLst/>
          </a:prstGeom>
          <a:noFill/>
          <a:ln w="28575">
            <a:solidFill>
              <a:srgbClr val="FFFFFF">
                <a:alpha val="85882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8" name="CaixaDeTexto 12">
            <a:extLst>
              <a:ext uri="{FF2B5EF4-FFF2-40B4-BE49-F238E27FC236}">
                <a16:creationId xmlns:a16="http://schemas.microsoft.com/office/drawing/2014/main" id="{7AB28159-0AC3-419C-AD18-CC51A6EA0352}"/>
              </a:ext>
            </a:extLst>
          </p:cNvPr>
          <p:cNvSpPr txBox="1"/>
          <p:nvPr/>
        </p:nvSpPr>
        <p:spPr>
          <a:xfrm>
            <a:off x="3298140" y="1145550"/>
            <a:ext cx="17776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chemeClr val="bg1"/>
                </a:solidFill>
                <a:cs typeface="Dubai Light" panose="020B0303030403030204"/>
              </a:rPr>
              <a:t>AWS </a:t>
            </a:r>
            <a:r>
              <a:rPr lang="pt-BR" sz="2000" dirty="0" err="1">
                <a:solidFill>
                  <a:schemeClr val="bg1"/>
                </a:solidFill>
                <a:cs typeface="Dubai Light" panose="020B0303030403030204"/>
              </a:rPr>
              <a:t>Cloud</a:t>
            </a:r>
            <a:endParaRPr lang="pt-BR" sz="2000" dirty="0">
              <a:solidFill>
                <a:schemeClr val="bg1"/>
              </a:solidFill>
              <a:cs typeface="Dubai Light" panose="020B0303030403030204"/>
            </a:endParaRPr>
          </a:p>
        </p:txBody>
      </p:sp>
      <p:cxnSp>
        <p:nvCxnSpPr>
          <p:cNvPr id="57" name="Straight Arrow Connector 56"/>
          <p:cNvCxnSpPr>
            <a:stCxn id="20" idx="3"/>
          </p:cNvCxnSpPr>
          <p:nvPr/>
        </p:nvCxnSpPr>
        <p:spPr>
          <a:xfrm flipV="1">
            <a:off x="4814518" y="4103232"/>
            <a:ext cx="1079045" cy="1"/>
          </a:xfrm>
          <a:prstGeom prst="straightConnector1">
            <a:avLst/>
          </a:prstGeom>
          <a:ln w="57150">
            <a:solidFill>
              <a:srgbClr val="FFFF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CaixaDeTexto 12">
            <a:extLst>
              <a:ext uri="{FF2B5EF4-FFF2-40B4-BE49-F238E27FC236}">
                <a16:creationId xmlns:a16="http://schemas.microsoft.com/office/drawing/2014/main" id="{7AB28159-0AC3-419C-AD18-CC51A6EA0352}"/>
              </a:ext>
            </a:extLst>
          </p:cNvPr>
          <p:cNvSpPr txBox="1"/>
          <p:nvPr/>
        </p:nvSpPr>
        <p:spPr>
          <a:xfrm>
            <a:off x="2438495" y="3728586"/>
            <a:ext cx="920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  <a:cs typeface="Dubai Light" panose="020B0303030403030204"/>
              </a:rPr>
              <a:t>HTTPS</a:t>
            </a:r>
          </a:p>
        </p:txBody>
      </p:sp>
      <p:sp>
        <p:nvSpPr>
          <p:cNvPr id="76" name="CaixaDeTexto 12">
            <a:extLst>
              <a:ext uri="{FF2B5EF4-FFF2-40B4-BE49-F238E27FC236}">
                <a16:creationId xmlns:a16="http://schemas.microsoft.com/office/drawing/2014/main" id="{7AB28159-0AC3-419C-AD18-CC51A6EA0352}"/>
              </a:ext>
            </a:extLst>
          </p:cNvPr>
          <p:cNvSpPr txBox="1"/>
          <p:nvPr/>
        </p:nvSpPr>
        <p:spPr>
          <a:xfrm>
            <a:off x="8127100" y="3089133"/>
            <a:ext cx="920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  <a:cs typeface="Dubai Light" panose="020B0303030403030204"/>
              </a:rPr>
              <a:t>HTTPS</a:t>
            </a:r>
          </a:p>
        </p:txBody>
      </p:sp>
      <p:cxnSp>
        <p:nvCxnSpPr>
          <p:cNvPr id="77" name="Straight Arrow Connector 76"/>
          <p:cNvCxnSpPr>
            <a:stCxn id="1042" idx="3"/>
            <a:endCxn id="20" idx="1"/>
          </p:cNvCxnSpPr>
          <p:nvPr/>
        </p:nvCxnSpPr>
        <p:spPr>
          <a:xfrm>
            <a:off x="2231608" y="4097919"/>
            <a:ext cx="1801703" cy="5314"/>
          </a:xfrm>
          <a:prstGeom prst="straightConnector1">
            <a:avLst/>
          </a:prstGeom>
          <a:ln w="57150">
            <a:solidFill>
              <a:srgbClr val="FFFF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>
            <a:stCxn id="40" idx="2"/>
          </p:cNvCxnSpPr>
          <p:nvPr/>
        </p:nvCxnSpPr>
        <p:spPr>
          <a:xfrm>
            <a:off x="8142510" y="2797147"/>
            <a:ext cx="1" cy="931439"/>
          </a:xfrm>
          <a:prstGeom prst="straightConnector1">
            <a:avLst/>
          </a:prstGeom>
          <a:ln w="57150">
            <a:solidFill>
              <a:srgbClr val="FFFF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CaixaDeTexto 12">
            <a:extLst>
              <a:ext uri="{FF2B5EF4-FFF2-40B4-BE49-F238E27FC236}">
                <a16:creationId xmlns:a16="http://schemas.microsoft.com/office/drawing/2014/main" id="{7AB28159-0AC3-419C-AD18-CC51A6EA0352}"/>
              </a:ext>
            </a:extLst>
          </p:cNvPr>
          <p:cNvSpPr txBox="1"/>
          <p:nvPr/>
        </p:nvSpPr>
        <p:spPr>
          <a:xfrm>
            <a:off x="4900186" y="3743716"/>
            <a:ext cx="920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  <a:cs typeface="Dubai Light" panose="020B0303030403030204"/>
              </a:rPr>
              <a:t>HTTPS</a:t>
            </a:r>
          </a:p>
        </p:txBody>
      </p:sp>
      <p:grpSp>
        <p:nvGrpSpPr>
          <p:cNvPr id="1038" name="Group 1037"/>
          <p:cNvGrpSpPr/>
          <p:nvPr/>
        </p:nvGrpSpPr>
        <p:grpSpPr>
          <a:xfrm>
            <a:off x="7685996" y="3709935"/>
            <a:ext cx="959750" cy="1417749"/>
            <a:chOff x="6744730" y="3886198"/>
            <a:chExt cx="959750" cy="1417749"/>
          </a:xfrm>
        </p:grpSpPr>
        <p:grpSp>
          <p:nvGrpSpPr>
            <p:cNvPr id="88" name="Group 87"/>
            <p:cNvGrpSpPr/>
            <p:nvPr/>
          </p:nvGrpSpPr>
          <p:grpSpPr>
            <a:xfrm>
              <a:off x="6744730" y="3886198"/>
              <a:ext cx="959750" cy="1417749"/>
              <a:chOff x="7047412" y="2377440"/>
              <a:chExt cx="1209487" cy="1786666"/>
            </a:xfrm>
          </p:grpSpPr>
          <p:sp>
            <p:nvSpPr>
              <p:cNvPr id="91" name="Rounded Rectangle 90"/>
              <p:cNvSpPr/>
              <p:nvPr/>
            </p:nvSpPr>
            <p:spPr>
              <a:xfrm>
                <a:off x="7147817" y="2377440"/>
                <a:ext cx="975906" cy="972151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600"/>
              </a:p>
            </p:txBody>
          </p:sp>
          <p:sp>
            <p:nvSpPr>
              <p:cNvPr id="90" name="CaixaDeTexto 11">
                <a:extLst>
                  <a:ext uri="{FF2B5EF4-FFF2-40B4-BE49-F238E27FC236}">
                    <a16:creationId xmlns:a16="http://schemas.microsoft.com/office/drawing/2014/main" id="{45519783-CB94-4584-B11F-7A9698E516E7}"/>
                  </a:ext>
                </a:extLst>
              </p:cNvPr>
              <p:cNvSpPr txBox="1"/>
              <p:nvPr/>
            </p:nvSpPr>
            <p:spPr>
              <a:xfrm>
                <a:off x="7047412" y="3349591"/>
                <a:ext cx="1209487" cy="8145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bg1"/>
                    </a:solidFill>
                    <a:cs typeface="Dubai Light" panose="020B0303030403030204" pitchFamily="34" charset="-78"/>
                  </a:rPr>
                  <a:t>Amazon</a:t>
                </a:r>
              </a:p>
              <a:p>
                <a:pPr algn="ctr"/>
                <a:r>
                  <a:rPr lang="en-US" b="1" dirty="0">
                    <a:solidFill>
                      <a:schemeClr val="bg1"/>
                    </a:solidFill>
                    <a:cs typeface="Dubai Light" panose="020B0303030403030204" pitchFamily="34" charset="-78"/>
                  </a:rPr>
                  <a:t>Lambda</a:t>
                </a:r>
                <a:endParaRPr lang="pt-BR" b="1" dirty="0">
                  <a:solidFill>
                    <a:schemeClr val="bg1"/>
                  </a:solidFill>
                  <a:cs typeface="Dubai Light" panose="020B0303030403030204" pitchFamily="34" charset="-78"/>
                </a:endParaRPr>
              </a:p>
            </p:txBody>
          </p:sp>
        </p:grpSp>
        <p:pic>
          <p:nvPicPr>
            <p:cNvPr id="1052" name="Picture 28" descr="Imagem relacionada"/>
            <p:cNvPicPr>
              <a:picLocks noChangeAspect="1" noChangeArrowheads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18810" y="3979121"/>
              <a:ext cx="585573" cy="5855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94" name="Straight Arrow Connector 93"/>
          <p:cNvCxnSpPr>
            <a:stCxn id="29" idx="3"/>
            <a:endCxn id="91" idx="1"/>
          </p:cNvCxnSpPr>
          <p:nvPr/>
        </p:nvCxnSpPr>
        <p:spPr>
          <a:xfrm flipV="1">
            <a:off x="6674913" y="4095644"/>
            <a:ext cx="1090756" cy="7659"/>
          </a:xfrm>
          <a:prstGeom prst="straightConnector1">
            <a:avLst/>
          </a:prstGeom>
          <a:ln w="57150">
            <a:solidFill>
              <a:srgbClr val="FFFF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CaixaDeTexto 12">
            <a:extLst>
              <a:ext uri="{FF2B5EF4-FFF2-40B4-BE49-F238E27FC236}">
                <a16:creationId xmlns:a16="http://schemas.microsoft.com/office/drawing/2014/main" id="{7AB28159-0AC3-419C-AD18-CC51A6EA0352}"/>
              </a:ext>
            </a:extLst>
          </p:cNvPr>
          <p:cNvSpPr txBox="1"/>
          <p:nvPr/>
        </p:nvSpPr>
        <p:spPr>
          <a:xfrm>
            <a:off x="6754586" y="3724410"/>
            <a:ext cx="920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  <a:cs typeface="Dubai Light" panose="020B0303030403030204"/>
              </a:rPr>
              <a:t>HTTPS</a:t>
            </a:r>
          </a:p>
        </p:txBody>
      </p:sp>
      <p:cxnSp>
        <p:nvCxnSpPr>
          <p:cNvPr id="100" name="Straight Arrow Connector 99"/>
          <p:cNvCxnSpPr>
            <a:stCxn id="91" idx="3"/>
            <a:endCxn id="7" idx="1"/>
          </p:cNvCxnSpPr>
          <p:nvPr/>
        </p:nvCxnSpPr>
        <p:spPr>
          <a:xfrm>
            <a:off x="8540068" y="4095644"/>
            <a:ext cx="1177777" cy="0"/>
          </a:xfrm>
          <a:prstGeom prst="straightConnector1">
            <a:avLst/>
          </a:prstGeom>
          <a:ln w="57150">
            <a:solidFill>
              <a:srgbClr val="FFFF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CaixaDeTexto 12">
            <a:extLst>
              <a:ext uri="{FF2B5EF4-FFF2-40B4-BE49-F238E27FC236}">
                <a16:creationId xmlns:a16="http://schemas.microsoft.com/office/drawing/2014/main" id="{7AB28159-0AC3-419C-AD18-CC51A6EA0352}"/>
              </a:ext>
            </a:extLst>
          </p:cNvPr>
          <p:cNvSpPr txBox="1"/>
          <p:nvPr/>
        </p:nvSpPr>
        <p:spPr>
          <a:xfrm>
            <a:off x="8677093" y="3724410"/>
            <a:ext cx="920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  <a:cs typeface="Dubai Light" panose="020B0303030403030204"/>
              </a:rPr>
              <a:t>HTTPS</a:t>
            </a:r>
          </a:p>
        </p:txBody>
      </p:sp>
      <p:sp>
        <p:nvSpPr>
          <p:cNvPr id="109" name="CaixaDeTexto 11">
            <a:extLst>
              <a:ext uri="{FF2B5EF4-FFF2-40B4-BE49-F238E27FC236}">
                <a16:creationId xmlns:a16="http://schemas.microsoft.com/office/drawing/2014/main" id="{45519783-CB94-4584-B11F-7A9698E516E7}"/>
              </a:ext>
            </a:extLst>
          </p:cNvPr>
          <p:cNvSpPr txBox="1"/>
          <p:nvPr/>
        </p:nvSpPr>
        <p:spPr>
          <a:xfrm>
            <a:off x="330357" y="257952"/>
            <a:ext cx="34594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Arquitetura</a:t>
            </a:r>
          </a:p>
        </p:txBody>
      </p:sp>
      <p:grpSp>
        <p:nvGrpSpPr>
          <p:cNvPr id="43" name="Group 13">
            <a:extLst>
              <a:ext uri="{FF2B5EF4-FFF2-40B4-BE49-F238E27FC236}">
                <a16:creationId xmlns:a16="http://schemas.microsoft.com/office/drawing/2014/main" id="{C5E8D23A-B188-4CDF-AEAC-A439DF116940}"/>
              </a:ext>
            </a:extLst>
          </p:cNvPr>
          <p:cNvGrpSpPr/>
          <p:nvPr/>
        </p:nvGrpSpPr>
        <p:grpSpPr>
          <a:xfrm>
            <a:off x="4029184" y="2013010"/>
            <a:ext cx="1957500" cy="778203"/>
            <a:chOff x="7395866" y="3251743"/>
            <a:chExt cx="2445361" cy="972151"/>
          </a:xfrm>
        </p:grpSpPr>
        <p:grpSp>
          <p:nvGrpSpPr>
            <p:cNvPr id="44" name="Group 16">
              <a:extLst>
                <a:ext uri="{FF2B5EF4-FFF2-40B4-BE49-F238E27FC236}">
                  <a16:creationId xmlns:a16="http://schemas.microsoft.com/office/drawing/2014/main" id="{B9E32B16-0102-44DC-AB57-3C082242AD50}"/>
                </a:ext>
              </a:extLst>
            </p:cNvPr>
            <p:cNvGrpSpPr/>
            <p:nvPr/>
          </p:nvGrpSpPr>
          <p:grpSpPr>
            <a:xfrm>
              <a:off x="7395866" y="3251743"/>
              <a:ext cx="2445361" cy="972151"/>
              <a:chOff x="7147817" y="2377440"/>
              <a:chExt cx="2445361" cy="972151"/>
            </a:xfrm>
          </p:grpSpPr>
          <p:sp>
            <p:nvSpPr>
              <p:cNvPr id="46" name="Rounded Rectangle 19">
                <a:extLst>
                  <a:ext uri="{FF2B5EF4-FFF2-40B4-BE49-F238E27FC236}">
                    <a16:creationId xmlns:a16="http://schemas.microsoft.com/office/drawing/2014/main" id="{470179B5-1DF8-4877-B5DB-230AF3FE86FA}"/>
                  </a:ext>
                </a:extLst>
              </p:cNvPr>
              <p:cNvSpPr/>
              <p:nvPr/>
            </p:nvSpPr>
            <p:spPr>
              <a:xfrm>
                <a:off x="7147817" y="2377440"/>
                <a:ext cx="975905" cy="972151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600"/>
              </a:p>
            </p:txBody>
          </p:sp>
          <p:sp>
            <p:nvSpPr>
              <p:cNvPr id="47" name="CaixaDeTexto 11">
                <a:extLst>
                  <a:ext uri="{FF2B5EF4-FFF2-40B4-BE49-F238E27FC236}">
                    <a16:creationId xmlns:a16="http://schemas.microsoft.com/office/drawing/2014/main" id="{79F5A7BE-858A-44B6-8A73-AF114B59CDBF}"/>
                  </a:ext>
                </a:extLst>
              </p:cNvPr>
              <p:cNvSpPr txBox="1"/>
              <p:nvPr/>
            </p:nvSpPr>
            <p:spPr>
              <a:xfrm>
                <a:off x="8204875" y="2465717"/>
                <a:ext cx="1388303" cy="8074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bg1"/>
                    </a:solidFill>
                    <a:cs typeface="Dubai Light" panose="020B0303030403030204" pitchFamily="34" charset="-78"/>
                  </a:rPr>
                  <a:t>Bucket S3</a:t>
                </a:r>
              </a:p>
              <a:p>
                <a:pPr algn="ctr"/>
                <a:r>
                  <a:rPr lang="en-US" b="1" dirty="0">
                    <a:solidFill>
                      <a:schemeClr val="bg1"/>
                    </a:solidFill>
                    <a:cs typeface="Dubai Light" panose="020B0303030403030204" pitchFamily="34" charset="-78"/>
                  </a:rPr>
                  <a:t>(</a:t>
                </a:r>
                <a:r>
                  <a:rPr lang="en-US" b="1" dirty="0" err="1">
                    <a:solidFill>
                      <a:schemeClr val="bg1"/>
                    </a:solidFill>
                    <a:cs typeface="Dubai Light" panose="020B0303030403030204" pitchFamily="34" charset="-78"/>
                  </a:rPr>
                  <a:t>Mídias</a:t>
                </a:r>
                <a:r>
                  <a:rPr lang="en-US" b="1" dirty="0">
                    <a:solidFill>
                      <a:schemeClr val="bg1"/>
                    </a:solidFill>
                    <a:cs typeface="Dubai Light" panose="020B0303030403030204" pitchFamily="34" charset="-78"/>
                  </a:rPr>
                  <a:t>)</a:t>
                </a:r>
                <a:endParaRPr lang="pt-BR" b="1" dirty="0">
                  <a:solidFill>
                    <a:schemeClr val="bg1"/>
                  </a:solidFill>
                  <a:cs typeface="Dubai Light" panose="020B0303030403030204" pitchFamily="34" charset="-78"/>
                </a:endParaRPr>
              </a:p>
            </p:txBody>
          </p:sp>
        </p:grpSp>
        <p:pic>
          <p:nvPicPr>
            <p:cNvPr id="45" name="Picture 6" descr="Resultado de imagem para amazon s3">
              <a:extLst>
                <a:ext uri="{FF2B5EF4-FFF2-40B4-BE49-F238E27FC236}">
                  <a16:creationId xmlns:a16="http://schemas.microsoft.com/office/drawing/2014/main" id="{6E82B27A-88F0-4E83-8753-8D7BF38F79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82951" y="3330315"/>
              <a:ext cx="801731" cy="8017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9" name="CaixaDeTexto 12">
            <a:extLst>
              <a:ext uri="{FF2B5EF4-FFF2-40B4-BE49-F238E27FC236}">
                <a16:creationId xmlns:a16="http://schemas.microsoft.com/office/drawing/2014/main" id="{A2DF6B33-A4DF-4130-8630-519B509E7418}"/>
              </a:ext>
            </a:extLst>
          </p:cNvPr>
          <p:cNvSpPr txBox="1"/>
          <p:nvPr/>
        </p:nvSpPr>
        <p:spPr>
          <a:xfrm>
            <a:off x="4414995" y="3081959"/>
            <a:ext cx="920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  <a:cs typeface="Dubai Light" panose="020B0303030403030204"/>
              </a:rPr>
              <a:t>HTTPS</a:t>
            </a:r>
          </a:p>
        </p:txBody>
      </p:sp>
      <p:cxnSp>
        <p:nvCxnSpPr>
          <p:cNvPr id="50" name="Straight Arrow Connector 82">
            <a:extLst>
              <a:ext uri="{FF2B5EF4-FFF2-40B4-BE49-F238E27FC236}">
                <a16:creationId xmlns:a16="http://schemas.microsoft.com/office/drawing/2014/main" id="{2225DD1B-236D-4E2A-AF8D-C9FA843FB82D}"/>
              </a:ext>
            </a:extLst>
          </p:cNvPr>
          <p:cNvCxnSpPr/>
          <p:nvPr/>
        </p:nvCxnSpPr>
        <p:spPr>
          <a:xfrm>
            <a:off x="4422699" y="2786953"/>
            <a:ext cx="1" cy="931439"/>
          </a:xfrm>
          <a:prstGeom prst="straightConnector1">
            <a:avLst/>
          </a:prstGeom>
          <a:ln w="57150">
            <a:solidFill>
              <a:srgbClr val="FFFF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65945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Three Person Doing Selfie Under Sunny Sky">
            <a:extLst>
              <a:ext uri="{FF2B5EF4-FFF2-40B4-BE49-F238E27FC236}">
                <a16:creationId xmlns:a16="http://schemas.microsoft.com/office/drawing/2014/main" id="{E0E1A765-68D4-4CB9-BA69-71780AB293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26032" b="31767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Agrupar 4">
            <a:extLst>
              <a:ext uri="{FF2B5EF4-FFF2-40B4-BE49-F238E27FC236}">
                <a16:creationId xmlns:a16="http://schemas.microsoft.com/office/drawing/2014/main" id="{88C7E929-6193-4A02-9599-0270F12ACF2C}"/>
              </a:ext>
            </a:extLst>
          </p:cNvPr>
          <p:cNvGrpSpPr/>
          <p:nvPr/>
        </p:nvGrpSpPr>
        <p:grpSpPr>
          <a:xfrm>
            <a:off x="4724324" y="1595732"/>
            <a:ext cx="2743351" cy="2743349"/>
            <a:chOff x="242167" y="243262"/>
            <a:chExt cx="1457327" cy="1457326"/>
          </a:xfrm>
        </p:grpSpPr>
        <p:sp>
          <p:nvSpPr>
            <p:cNvPr id="6" name="Retângulo: Cantos Arredondados 5">
              <a:extLst>
                <a:ext uri="{FF2B5EF4-FFF2-40B4-BE49-F238E27FC236}">
                  <a16:creationId xmlns:a16="http://schemas.microsoft.com/office/drawing/2014/main" id="{83324C43-19C4-429E-9E9C-5FFC318ADF99}"/>
                </a:ext>
              </a:extLst>
            </p:cNvPr>
            <p:cNvSpPr/>
            <p:nvPr/>
          </p:nvSpPr>
          <p:spPr>
            <a:xfrm>
              <a:off x="242167" y="243262"/>
              <a:ext cx="1457327" cy="1457326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7" name="Imagem 6" descr="Uma imagem contendo objeto, relógio, medidor&#10;&#10;Descrição gerada automaticamente">
              <a:extLst>
                <a:ext uri="{FF2B5EF4-FFF2-40B4-BE49-F238E27FC236}">
                  <a16:creationId xmlns:a16="http://schemas.microsoft.com/office/drawing/2014/main" id="{D1A0F922-CBEA-4C0F-AC70-3CF354D3E76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9986" y="341081"/>
              <a:ext cx="1261688" cy="1261688"/>
            </a:xfrm>
            <a:prstGeom prst="rect">
              <a:avLst/>
            </a:prstGeom>
          </p:spPr>
        </p:pic>
      </p:grpSp>
      <p:sp>
        <p:nvSpPr>
          <p:cNvPr id="8" name="CaixaDeTexto 7">
            <a:extLst>
              <a:ext uri="{FF2B5EF4-FFF2-40B4-BE49-F238E27FC236}">
                <a16:creationId xmlns:a16="http://schemas.microsoft.com/office/drawing/2014/main" id="{92B7E499-A0D6-4DC0-BC02-F3B08DB49638}"/>
              </a:ext>
            </a:extLst>
          </p:cNvPr>
          <p:cNvSpPr txBox="1"/>
          <p:nvPr/>
        </p:nvSpPr>
        <p:spPr>
          <a:xfrm>
            <a:off x="4081312" y="4461950"/>
            <a:ext cx="402937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6000" dirty="0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REMEMBER</a:t>
            </a:r>
          </a:p>
        </p:txBody>
      </p:sp>
    </p:spTree>
    <p:extLst>
      <p:ext uri="{BB962C8B-B14F-4D97-AF65-F5344CB8AC3E}">
        <p14:creationId xmlns:p14="http://schemas.microsoft.com/office/powerpoint/2010/main" val="31170393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341</TotalTime>
  <Words>46</Words>
  <Application>Microsoft Office PowerPoint</Application>
  <PresentationFormat>Widescreen</PresentationFormat>
  <Paragraphs>27</Paragraphs>
  <Slides>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Dubai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Aluno</dc:creator>
  <cp:lastModifiedBy>LUCAS YUDI GANEKO</cp:lastModifiedBy>
  <cp:revision>32</cp:revision>
  <dcterms:created xsi:type="dcterms:W3CDTF">2019-11-06T20:27:11Z</dcterms:created>
  <dcterms:modified xsi:type="dcterms:W3CDTF">2019-11-26T00:43:49Z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SSDCxCLASSFICATION_LEVEL">
    <vt:lpwstr>1</vt:lpwstr>
  </property>
  <property fmtid="{D5CDD505-2E9C-101B-9397-08002B2CF9AE}" pid="3" name="SSDCxCLASSFICATION_USER">
    <vt:lpwstr>SOACAT\502109</vt:lpwstr>
  </property>
  <property fmtid="{D5CDD505-2E9C-101B-9397-08002B2CF9AE}" pid="4" name="SSDCxCLASSFICATION_DATE">
    <vt:lpwstr>11/19/2019 7:18:07 PM</vt:lpwstr>
  </property>
  <property fmtid="{D5CDD505-2E9C-101B-9397-08002B2CF9AE}" pid="5" name="SSDCxCLASSFICATION_GUID">
    <vt:lpwstr>DDBDE573D59F452752F9B12DA2BF68C8</vt:lpwstr>
  </property>
  <property fmtid="{D5CDD505-2E9C-101B-9397-08002B2CF9AE}" pid="6" name="SSDCxCLASSFICATION_LANG">
    <vt:lpwstr>pt</vt:lpwstr>
  </property>
</Properties>
</file>